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87" r:id="rId11"/>
    <p:sldId id="383" r:id="rId12"/>
    <p:sldId id="384" r:id="rId13"/>
    <p:sldId id="385" r:id="rId14"/>
    <p:sldId id="386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22" autoAdjust="0"/>
  </p:normalViewPr>
  <p:slideViewPr>
    <p:cSldViewPr>
      <p:cViewPr varScale="1">
        <p:scale>
          <a:sx n="61" d="100"/>
          <a:sy n="61" d="100"/>
        </p:scale>
        <p:origin x="14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DBD77-8B2B-41D4-B321-583292ADD1B4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B90B6-1B4F-4525-A598-700D4FCA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DE58B4-E416-4B24-BFAC-343159A42389}" type="datetimeFigureOut">
              <a:rPr lang="en-AU" smtClean="0"/>
              <a:t>20/03/2017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BA88EE0-6E72-4A81-8250-D1BF4267058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086945">
            <a:off x="983532" y="2390887"/>
            <a:ext cx="5648623" cy="903230"/>
          </a:xfrm>
        </p:spPr>
        <p:txBody>
          <a:bodyPr/>
          <a:lstStyle/>
          <a:p>
            <a:r>
              <a:rPr lang="pt-BR" dirty="0"/>
              <a:t>Bem-vindos à Oficina de Formação</a:t>
            </a:r>
            <a:br>
              <a:rPr lang="pt-BR" dirty="0"/>
            </a:br>
            <a:r>
              <a:rPr lang="pt-BR" dirty="0"/>
              <a:t>sobre o Preservativo Feminino FC2</a:t>
            </a:r>
            <a:endParaRPr lang="en-AU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19113378">
            <a:off x="1528801" y="2920302"/>
            <a:ext cx="6511131" cy="24694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the female health company</a:t>
            </a:r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funciona o FC2 (1)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O FC2 tem uma argola flexível na extremidade fechada da bolsa com uma argola ligeiramente maior na extremidade aberta.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Na extremidade fechada da bolsa, a argola flexível é inserida na vagina para manter o preservativo feminino no lugar.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Na extremidade aberta da bolsa, a argola permanece fora da vulva, na entrada da vagina.</a:t>
            </a:r>
            <a:r>
              <a:rPr lang="en-US" altLang="en-US" sz="2200" b="0" dirty="0"/>
              <a:t>	</a:t>
            </a:r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9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Como funciona o FC2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sz="2200" dirty="0"/>
              <a:t>A argola externa: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Actua como guia durante a penetração do pénis.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Impede que a bolsa se contraia dentro da vagina.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Cobre os órgãos genitais da mulher e a base do pénis, oferecendo maior protecção contra a transmissão de ITSs.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Por que o FC2 é importante?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314873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5100" b="0" dirty="0"/>
              <a:t>Os preservativos femininos evitam a gravidez indesejada e as ITSs, incluindo o HIV, revestindo o interior da vagina, impedindo o contato entre as peles dos parceiros.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5100" b="0" dirty="0"/>
              <a:t>Recebem pré-cum e sémen quando o homem ejacula, evitando que o esperma entre na vagina e, portanto, evitando a gravidez indesejada e reduzindo o risco de ITSs.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5100" b="0" dirty="0"/>
              <a:t>Existem opções para que as mulheres possam ter sexo mais protegido e diminuam a transmissão de ITSs e a gravidez indesejada. Os agentes de saúde desempenham um papel importante na apresentação de todas as opções de protecção aos seus clientes.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1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Quem pode usar o FC2? 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Todos os homens e mulheres que querem evitar a gravidez indesejada e se proteger contra as ITSs, incluindo o HIV.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e homens que não querem usar o preservativo masculino.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Pessoas alérgicas/sensíveis ao látex.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Pessoas HIV positivo.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que estão a menstruar.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que recentemente deram à luz.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que têm o útero retrovertido.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que tiveram uma histerectomia.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3100" b="0" dirty="0"/>
              <a:t>Mulheres na (pré e pós) menopausa.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35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Vantagens</a:t>
            </a:r>
            <a:r>
              <a:rPr lang="en-AU" dirty="0"/>
              <a:t> do FC2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Previne a gravidez indesejada, as ITSs e a infecção HIV.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Proporciona prazer para homens e mulheres (argolas de duplo prazer).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As mulheres e os homens podem iniciar o uso.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Facilita a comunicação, proporciona a confiança e a assertividade das mulheres.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É mais uma opção para mulheres e homens.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A lubrificação faz o sexo mais prazeroso para mulheres na (pré e pós) menopausa. </a:t>
            </a:r>
          </a:p>
          <a:p>
            <a:pPr algn="ctr"/>
            <a:endParaRPr lang="en-US" altLang="en-US" sz="135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Vantagens</a:t>
            </a:r>
            <a:r>
              <a:rPr lang="en-AU" dirty="0"/>
              <a:t> do FC2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Pode ser inserido de antemão e não precisa ser removido imediatamente.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Uma opção para homens e mulheres que são alérgicos ao látex.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Pode ser usado durante a menstruação.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Cobre uma parte dos órgãos genitais externos das mulheres, aumentando a área protegida.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A mulher pode urinar com o preservativo na vagina.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Qual é a eficácia do FC2?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331487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400" b="0" dirty="0"/>
              <a:t>Mais de 17 anos de estudos mostraram que o preservativo feminino é uma barreira efectiva contra muitas ITSs comuns, incluindo o HIV.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400" b="0" dirty="0"/>
              <a:t>Estima-se que o uso correcto e consistente do preservativo feminino por um ano com um parceiro HIV+, pode reduzir o risco duma mulher adquirir o HIV em 90%.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400" b="0" dirty="0"/>
              <a:t>Estudos internacionais e nos Estados Unidos mostraram que a prevalência de ITSs diminui e a taxa de actos sexuais protegidos aumenta, quando o preservativo feminino está disponível juntamente com o preservativo masculino.</a:t>
            </a:r>
          </a:p>
          <a:p>
            <a:pPr algn="ctr"/>
            <a:endParaRPr lang="en-US" altLang="en-US" sz="240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4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Aprovações</a:t>
            </a:r>
            <a:r>
              <a:rPr lang="en-AU" dirty="0"/>
              <a:t> </a:t>
            </a:r>
            <a:r>
              <a:rPr lang="en-AU" dirty="0" err="1"/>
              <a:t>regulamentares</a:t>
            </a:r>
            <a:r>
              <a:rPr lang="en-AU" dirty="0"/>
              <a:t> do FC2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Em Março de 2009, o FC2 foi aprovado pelo U.S. FDA (Administração de Alimentos e Medicamentos dos Estados Unidos).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Em 2006, a OMS julgou o FC2 aceitável para ser comprado pelas agências da ONU.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Em 2005, o FC2 recebeu a marca CE na Europa.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Registado em aproximadamente 120 países.</a:t>
            </a:r>
            <a:endParaRPr lang="en-US" altLang="en-US" sz="2200" b="0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4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Preocupações</a:t>
            </a:r>
            <a:r>
              <a:rPr lang="en-AU" dirty="0"/>
              <a:t> </a:t>
            </a:r>
            <a:r>
              <a:rPr lang="en-AU" dirty="0" err="1"/>
              <a:t>sobre</a:t>
            </a:r>
            <a:r>
              <a:rPr lang="en-AU" dirty="0"/>
              <a:t> o FC2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Será que vai doer durante o sexo?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Será que vai ficar perdido dentro de mim?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Serei capaz de tirá-lo?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Não é grande demais para a minha vagina?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A argola externa não dói?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É pequeno demais para o pénis do meu parceiro?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5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287883"/>
            <a:ext cx="7520940" cy="411480"/>
          </a:xfrm>
        </p:spPr>
        <p:txBody>
          <a:bodyPr/>
          <a:lstStyle/>
          <a:p>
            <a:pPr algn="ctr"/>
            <a:r>
              <a:rPr lang="en-AU" dirty="0" err="1"/>
              <a:t>Órgãos</a:t>
            </a:r>
            <a:r>
              <a:rPr lang="en-AU" dirty="0"/>
              <a:t> </a:t>
            </a:r>
            <a:r>
              <a:rPr lang="en-AU" dirty="0" err="1"/>
              <a:t>reprodutores</a:t>
            </a:r>
            <a:r>
              <a:rPr lang="en-AU" dirty="0"/>
              <a:t> </a:t>
            </a:r>
            <a:r>
              <a:rPr lang="en-AU" dirty="0" err="1"/>
              <a:t>femininos</a:t>
            </a:r>
            <a:r>
              <a:rPr lang="en-AU" dirty="0"/>
              <a:t> </a:t>
            </a:r>
            <a:r>
              <a:rPr lang="en-AU" dirty="0" err="1"/>
              <a:t>externos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959793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69" y="2033245"/>
            <a:ext cx="2863607" cy="2568604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3"/>
          <p:cNvSpPr txBox="1">
            <a:spLocks/>
          </p:cNvSpPr>
          <p:nvPr/>
        </p:nvSpPr>
        <p:spPr>
          <a:xfrm>
            <a:off x="683568" y="1484784"/>
            <a:ext cx="7039278" cy="3426134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Mons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púbis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(monte de Vénus)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                             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                          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Clítoris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Abertura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vaginal</a:t>
            </a: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                            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Abertura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urinária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                          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Lábios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maiores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Hímen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Lábios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menores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Wingdings 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                                                                                                               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Ânus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Objectivos da Formação sobre o Preservativo Feminino FC2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/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pt-BR" altLang="en-US" sz="8000" dirty="0"/>
              <a:t>No final da oficina, espera-se que os participantes: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000" b="0" dirty="0"/>
              <a:t>Sejam capazes de discutir, demonstrar e promover o FC2 com competência e confiança.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000" b="0" dirty="0"/>
              <a:t>Tenham conhecimentos sobre como o preservativo feminino FC2 é usado para evitar a gravidez indesejada e a propagação de Infecções de Transmissão Sexual (ITSs), incluindo o HIV.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000" b="0" dirty="0"/>
              <a:t>Possam demonstrar a inserção e o uso adequado do FC2.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000" b="0" dirty="0"/>
              <a:t>Sejam capazes de fornecer informações exactas sobre o uso do FC2.</a:t>
            </a:r>
          </a:p>
          <a:p>
            <a:pPr marL="571500" indent="-5715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000" b="0" dirty="0"/>
              <a:t>Tenham desenvolvido uma atitude positiva sobre o FC2.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6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683" y="315903"/>
            <a:ext cx="7520940" cy="411480"/>
          </a:xfrm>
        </p:spPr>
        <p:txBody>
          <a:bodyPr/>
          <a:lstStyle/>
          <a:p>
            <a:pPr algn="ctr"/>
            <a:r>
              <a:rPr lang="en-AU" dirty="0" err="1"/>
              <a:t>Órgãos</a:t>
            </a:r>
            <a:r>
              <a:rPr lang="en-AU" dirty="0"/>
              <a:t> </a:t>
            </a:r>
            <a:r>
              <a:rPr lang="en-AU" dirty="0" err="1"/>
              <a:t>reprodutores</a:t>
            </a:r>
            <a:r>
              <a:rPr lang="en-AU" dirty="0"/>
              <a:t> </a:t>
            </a:r>
            <a:r>
              <a:rPr lang="en-AU" dirty="0" err="1"/>
              <a:t>femininos</a:t>
            </a:r>
            <a:r>
              <a:rPr lang="en-AU" dirty="0"/>
              <a:t> </a:t>
            </a:r>
            <a:r>
              <a:rPr lang="en-AU" dirty="0" err="1"/>
              <a:t>internos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844724" y="1100628"/>
            <a:ext cx="7499176" cy="437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/>
            <a:r>
              <a:rPr lang="en-GB" dirty="0"/>
              <a:t>                           </a:t>
            </a:r>
            <a:r>
              <a:rPr lang="en-GB" b="0" dirty="0" err="1"/>
              <a:t>Ovário</a:t>
            </a:r>
            <a:r>
              <a:rPr lang="en-GB" b="0" dirty="0"/>
              <a:t>            </a:t>
            </a:r>
            <a:r>
              <a:rPr lang="en-GB" b="0" dirty="0" err="1"/>
              <a:t>Trompa</a:t>
            </a:r>
            <a:r>
              <a:rPr lang="en-GB" b="0" dirty="0"/>
              <a:t> de </a:t>
            </a:r>
            <a:r>
              <a:rPr lang="en-GB" b="0" dirty="0" err="1"/>
              <a:t>Falópio</a:t>
            </a:r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r>
              <a:rPr lang="en-GB" b="0" dirty="0"/>
              <a:t>                                                                                                     </a:t>
            </a:r>
            <a:r>
              <a:rPr lang="en-GB" b="0" dirty="0" err="1"/>
              <a:t>Abertura</a:t>
            </a:r>
            <a:r>
              <a:rPr lang="en-GB" b="0" dirty="0"/>
              <a:t> cervical</a:t>
            </a:r>
          </a:p>
          <a:p>
            <a:pPr marL="64008" indent="0"/>
            <a:r>
              <a:rPr lang="en-GB" b="0" dirty="0"/>
              <a:t>                      </a:t>
            </a:r>
            <a:r>
              <a:rPr lang="en-GB" b="0" dirty="0" err="1"/>
              <a:t>Útero</a:t>
            </a:r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r>
              <a:rPr lang="en-GB" b="0" dirty="0"/>
              <a:t>                 </a:t>
            </a:r>
          </a:p>
          <a:p>
            <a:pPr marL="64008" indent="0"/>
            <a:r>
              <a:rPr lang="en-GB" b="0" dirty="0"/>
              <a:t>                    </a:t>
            </a:r>
            <a:r>
              <a:rPr lang="en-GB" b="0" dirty="0" err="1"/>
              <a:t>Bexiga</a:t>
            </a:r>
            <a:r>
              <a:rPr lang="en-GB" b="0" dirty="0"/>
              <a:t> </a:t>
            </a:r>
          </a:p>
          <a:p>
            <a:pPr marL="64008" indent="0"/>
            <a:endParaRPr lang="en-GB" b="0" dirty="0"/>
          </a:p>
          <a:p>
            <a:pPr marL="64008" indent="0"/>
            <a:endParaRPr lang="en-GB" b="0" dirty="0"/>
          </a:p>
          <a:p>
            <a:pPr marL="64008" indent="0"/>
            <a:r>
              <a:rPr lang="en-GB" b="0" dirty="0"/>
              <a:t>                                                                                     Vagina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299927"/>
            <a:ext cx="3492308" cy="375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6" y="592161"/>
            <a:ext cx="144487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Antes de abrir a embalagem </a:t>
            </a:r>
            <a:br>
              <a:rPr lang="pt-BR" dirty="0"/>
            </a:br>
            <a:r>
              <a:rPr lang="pt-BR" dirty="0"/>
              <a:t>e retirar o FC2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80" y="1501950"/>
            <a:ext cx="3692439" cy="2565955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0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62" y="1556792"/>
            <a:ext cx="3623476" cy="2448272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2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Inserção</a:t>
            </a:r>
            <a:r>
              <a:rPr lang="en-GB" dirty="0"/>
              <a:t> do FC2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46" y="1556792"/>
            <a:ext cx="3643308" cy="2520280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0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78858"/>
            <a:ext cx="4268993" cy="3023388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2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(4)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89" y="1412776"/>
            <a:ext cx="3862821" cy="273630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39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(5)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6793"/>
            <a:ext cx="1811630" cy="264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29" y="1556793"/>
            <a:ext cx="1876833" cy="2648420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9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(6)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54" y="1412776"/>
            <a:ext cx="3866091" cy="273630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9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Inserção</a:t>
            </a:r>
            <a:r>
              <a:rPr lang="en-AU" dirty="0"/>
              <a:t> do FC2 (7)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032448" cy="285052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FC2 durante o acto sexual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663" y="1412776"/>
            <a:ext cx="4072673" cy="2880321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3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Conteúdo</a:t>
            </a:r>
            <a:r>
              <a:rPr lang="en-AU" dirty="0"/>
              <a:t> da </a:t>
            </a:r>
            <a:r>
              <a:rPr lang="en-AU" dirty="0" err="1"/>
              <a:t>oficina</a:t>
            </a:r>
            <a:r>
              <a:rPr lang="en-AU" dirty="0"/>
              <a:t>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altLang="en-US" sz="8800" dirty="0"/>
              <a:t>Módulo 1: Resumo da oficina e primeiro encontro.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Boas-vindas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Regras básicas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Primeiro encontro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O que eu realmente acho?</a:t>
            </a:r>
          </a:p>
          <a:p>
            <a:pPr marL="573088" indent="-573088"/>
            <a:endParaRPr lang="pt-BR" altLang="en-US" sz="8800" dirty="0"/>
          </a:p>
          <a:p>
            <a:pPr marL="573088" indent="-573088"/>
            <a:r>
              <a:rPr lang="pt-BR" altLang="en-US" sz="8800" dirty="0"/>
              <a:t>Módulo 2: Resumo da epidemia do HIV e da saúde reprodutiva e sexual.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Introdução aos métodos de prevenção que fornecem dupla protecção.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FC2 depois do uso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90" y="1556792"/>
            <a:ext cx="3677219" cy="2525314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5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Problemas com o FC2 (1)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64" y="1484784"/>
            <a:ext cx="2667131" cy="3086957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9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Problemas com o FC2 (2)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66" y="1556792"/>
            <a:ext cx="2149068" cy="3217167"/>
          </a:xfrm>
          <a:prstGeom prst="rect">
            <a:avLst/>
          </a:prstGeom>
        </p:spPr>
      </p:pic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3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Objectivos de aprendizagem Módulo 4 Falar com os clientes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pt-BR" altLang="en-US" sz="2200" dirty="0"/>
              <a:t>No final deste Módulo, os participantes serão capazes de:</a:t>
            </a:r>
          </a:p>
          <a:p>
            <a:endParaRPr lang="pt-BR" altLang="en-US" sz="22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Resumir as mensagens promocionais do FC2.</a:t>
            </a:r>
          </a:p>
          <a:p>
            <a:pPr marL="0" indent="0">
              <a:buClr>
                <a:schemeClr val="accent2"/>
              </a:buClr>
            </a:pPr>
            <a:endParaRPr lang="pt-BR" altLang="en-US" sz="2200" b="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Revisar as lições aprendidas durante a oficina. 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4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/>
              <a:t>Conteúdo</a:t>
            </a:r>
            <a:r>
              <a:rPr lang="en-AU" dirty="0"/>
              <a:t> da </a:t>
            </a:r>
            <a:r>
              <a:rPr lang="en-AU" dirty="0" err="1"/>
              <a:t>oficina</a:t>
            </a:r>
            <a:r>
              <a:rPr lang="en-AU" dirty="0"/>
              <a:t>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/>
            <a:r>
              <a:rPr lang="pt-BR" altLang="en-US" sz="8800" dirty="0"/>
              <a:t>Módulo 3: FC2 por que? Que? Como?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Introdução ao preservativo feminino FC2.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Anatomia feminina e o FC2.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O uso do FC2.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A prática da inserção.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Potenciais problemas e como corrigi-los. </a:t>
            </a:r>
          </a:p>
          <a:p>
            <a:pPr marL="573088" indent="-573088"/>
            <a:endParaRPr lang="pt-BR" altLang="en-US" sz="8800" dirty="0"/>
          </a:p>
          <a:p>
            <a:pPr marL="573088" indent="-573088"/>
            <a:r>
              <a:rPr lang="pt-BR" altLang="en-US" sz="8800" dirty="0"/>
              <a:t>Módulo 4: Falar com os clientes.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Mensagens promocionais. </a:t>
            </a:r>
          </a:p>
          <a:p>
            <a:pPr marL="573088" indent="-573088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8800" b="0" dirty="0"/>
              <a:t>Competências educativas.</a:t>
            </a:r>
            <a:endParaRPr lang="en-US" altLang="en-US" sz="1900" b="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6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Objectivos de aprendizagem Módulo 1</a:t>
            </a:r>
            <a:br>
              <a:rPr lang="pt-BR" dirty="0"/>
            </a:br>
            <a:r>
              <a:rPr lang="pt-BR" dirty="0"/>
              <a:t>Resumo da oficina e primeiro encontro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pt-BR" altLang="en-US" sz="2200" dirty="0"/>
              <a:t>No final deste Módulo, os participantes serão capazes de: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Descrever os objectivos da oficina.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Explorar noções pessoais, sentimentos e valores no que diz respeito ao preservativo feminino.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Descrever como essas noções, sentimentos e valores podem afectar a promoção do FC2.</a:t>
            </a:r>
          </a:p>
          <a:p>
            <a:pPr marL="457200" indent="-457200" algn="ctr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200" dirty="0"/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8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Objectivos de aprendizagem </a:t>
            </a:r>
            <a:br>
              <a:rPr lang="pt-BR" dirty="0"/>
            </a:br>
            <a:r>
              <a:rPr lang="pt-BR" dirty="0"/>
              <a:t>Módulo 2 Resumo do HIV e da SSR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r>
              <a:rPr lang="pt-BR" altLang="en-US" sz="2200" dirty="0"/>
              <a:t>No final deste Módulo, os participantes serão capazes de:</a:t>
            </a:r>
          </a:p>
          <a:p>
            <a:endParaRPr lang="pt-BR" altLang="en-US" sz="22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Resumir as estatísticas nacionais e/ou locais de ITSs, HIV e gravidez indesejada.</a:t>
            </a:r>
            <a:endParaRPr lang="en-US" altLang="en-US" b="0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5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Objectivos de aprendizagem </a:t>
            </a:r>
            <a:br>
              <a:rPr lang="pt-BR" dirty="0"/>
            </a:br>
            <a:r>
              <a:rPr lang="pt-BR" dirty="0"/>
              <a:t>Módulo 3 FC2 por que? Que? Como?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530" y="1124744"/>
            <a:ext cx="7520940" cy="3579849"/>
          </a:xfrm>
        </p:spPr>
        <p:txBody>
          <a:bodyPr/>
          <a:lstStyle/>
          <a:p>
            <a:pPr algn="ctr"/>
            <a:endParaRPr lang="en-US" altLang="en-US" dirty="0"/>
          </a:p>
          <a:p>
            <a:r>
              <a:rPr lang="pt-BR" altLang="en-US" sz="2200" dirty="0"/>
              <a:t>No final desta sessão, os participantes serão capazes de: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Enumerar quem pode usar o FC2.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Enumerar os benefícios do FC2.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Descrever a anatomia feminina e fisiologia importante e como se relaciona com a inserção do FC2.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Explicar e demonstrar o uso correcto do FC2.</a:t>
            </a:r>
          </a:p>
          <a:p>
            <a:pPr algn="ctr"/>
            <a:endParaRPr lang="en-US" altLang="en-US" dirty="0"/>
          </a:p>
        </p:txBody>
      </p:sp>
      <p:pic>
        <p:nvPicPr>
          <p:cNvPr id="6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1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FC2 - </a:t>
            </a:r>
            <a:r>
              <a:rPr lang="en-AU" dirty="0" err="1"/>
              <a:t>Aparência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8" y="1468659"/>
            <a:ext cx="4237892" cy="318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7" y="2016969"/>
            <a:ext cx="3354859" cy="2415955"/>
          </a:xfrm>
          <a:prstGeom prst="rect">
            <a:avLst/>
          </a:prstGeom>
        </p:spPr>
      </p:pic>
      <p:pic>
        <p:nvPicPr>
          <p:cNvPr id="7" name="Picture 2" descr="The Female Health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o preservativo feminino FC2?</a:t>
            </a:r>
            <a:endParaRPr lang="en-AU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O FC2 é uma bolsa forte macia de nitrilo de 17 cm (6,5 polegadas - o mesmo que o preservativo masculino) de comprimento. O nitrilo polímero (não-látex) é fino e forte, e ajusta-se à temperatura do corpo.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O FC2 pode ser inserido antes do acto sexual, porque é usado pela mulher, e o homem não precisa de ter uma erecção.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O FC2 não pode ser utilizado simultaneamente com um preservativo masculino.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altLang="en-US" sz="2200" b="0" dirty="0"/>
              <a:t>O FC2 contém um lubrificante à base de silicone no interior do preservativo, mas é possível usar lubrificação adicional para prazer adicional. O FC2 não contém espermicida.</a:t>
            </a:r>
          </a:p>
          <a:p>
            <a:pPr algn="ctr"/>
            <a:endParaRPr lang="en-US" altLang="en-US" dirty="0"/>
          </a:p>
        </p:txBody>
      </p:sp>
      <p:pic>
        <p:nvPicPr>
          <p:cNvPr id="5" name="Picture 2" descr="The Female Health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288"/>
            <a:ext cx="2169627" cy="5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7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272</TotalTime>
  <Words>1153</Words>
  <Application>Microsoft Office PowerPoint</Application>
  <PresentationFormat>On-screen Show (4:3)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Tunga</vt:lpstr>
      <vt:lpstr>Wingdings</vt:lpstr>
      <vt:lpstr>Wingdings 2</vt:lpstr>
      <vt:lpstr>Hoeken</vt:lpstr>
      <vt:lpstr>Bem-vindos à Oficina de Formação sobre o Preservativo Feminino FC2</vt:lpstr>
      <vt:lpstr>Objectivos da Formação sobre o Preservativo Feminino FC2</vt:lpstr>
      <vt:lpstr>Conteúdo da oficina (1)</vt:lpstr>
      <vt:lpstr>Conteúdo da oficina (2)</vt:lpstr>
      <vt:lpstr>Objectivos de aprendizagem Módulo 1 Resumo da oficina e primeiro encontro</vt:lpstr>
      <vt:lpstr>Objectivos de aprendizagem  Módulo 2 Resumo do HIV e da SSR</vt:lpstr>
      <vt:lpstr>Objectivos de aprendizagem  Módulo 3 FC2 por que? Que? Como?</vt:lpstr>
      <vt:lpstr>FC2 - Aparência</vt:lpstr>
      <vt:lpstr>O que é o preservativo feminino FC2?</vt:lpstr>
      <vt:lpstr>Como funciona o FC2 (1)</vt:lpstr>
      <vt:lpstr>Como funciona o FC2 (2)</vt:lpstr>
      <vt:lpstr>Por que o FC2 é importante?</vt:lpstr>
      <vt:lpstr>Quem pode usar o FC2? </vt:lpstr>
      <vt:lpstr>Vantagens do FC2 (1)</vt:lpstr>
      <vt:lpstr>Vantagens do FC2 (2)</vt:lpstr>
      <vt:lpstr>Qual é a eficácia do FC2?</vt:lpstr>
      <vt:lpstr>Aprovações regulamentares do FC2</vt:lpstr>
      <vt:lpstr>Preocupações sobre o FC2</vt:lpstr>
      <vt:lpstr>Órgãos reprodutores femininos externos</vt:lpstr>
      <vt:lpstr>Órgãos reprodutores femininos internos</vt:lpstr>
      <vt:lpstr>Antes de abrir a embalagem  e retirar o FC2</vt:lpstr>
      <vt:lpstr>Inserção do FC2 (1)</vt:lpstr>
      <vt:lpstr>Inserção do FC2 (2)</vt:lpstr>
      <vt:lpstr>Inserção do FC2 (3)</vt:lpstr>
      <vt:lpstr>Inserção do FC2 (4)</vt:lpstr>
      <vt:lpstr>Inserção do FC2 (5)</vt:lpstr>
      <vt:lpstr>Inserção do FC2 (6)</vt:lpstr>
      <vt:lpstr>Inserção do FC2 (7)</vt:lpstr>
      <vt:lpstr>O FC2 durante o acto sexual</vt:lpstr>
      <vt:lpstr>O FC2 depois do uso</vt:lpstr>
      <vt:lpstr>Problemas com o FC2 (1)</vt:lpstr>
      <vt:lpstr>Problemas com o FC2 (2)</vt:lpstr>
      <vt:lpstr>Objectivos de aprendizagem Módulo 4 Falar com os clientes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Margot</dc:creator>
  <cp:lastModifiedBy>Catherine Boland</cp:lastModifiedBy>
  <cp:revision>19</cp:revision>
  <dcterms:created xsi:type="dcterms:W3CDTF">2016-07-27T12:50:16Z</dcterms:created>
  <dcterms:modified xsi:type="dcterms:W3CDTF">2017-03-20T20:08:58Z</dcterms:modified>
</cp:coreProperties>
</file>